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 autoAdjust="0"/>
  </p:normalViewPr>
  <p:slideViewPr>
    <p:cSldViewPr snapToGrid="0">
      <p:cViewPr varScale="1">
        <p:scale>
          <a:sx n="87" d="100"/>
          <a:sy n="87" d="100"/>
        </p:scale>
        <p:origin x="456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142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560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0006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991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2681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070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716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552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743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98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180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136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295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08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21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534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480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81192" y="702156"/>
            <a:ext cx="10982451" cy="1084441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Акция на Фильтры  </a:t>
            </a:r>
            <a:endParaRPr lang="ru-RU" sz="4800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562709" y="2616591"/>
            <a:ext cx="6696220" cy="379827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 1 по 30 сентября ООО «Автохарт» проводит акцию «Гарантия лучшей цены» на фильтры для погрузчиков!</a:t>
            </a:r>
            <a:endParaRPr lang="ru-RU" sz="2800" b="1" dirty="0" smtClean="0"/>
          </a:p>
          <a:p>
            <a:pPr>
              <a:buNone/>
            </a:pPr>
            <a:endParaRPr lang="ru-RU" sz="2800" b="1" dirty="0" smtClean="0"/>
          </a:p>
          <a:p>
            <a:pPr lvl="1"/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8257736" y="2152356"/>
            <a:ext cx="3221502" cy="2025747"/>
          </a:xfrm>
          <a:prstGeom prst="wedgeRoundRectCallout">
            <a:avLst>
              <a:gd name="adj1" fmla="val -101512"/>
              <a:gd name="adj2" fmla="val 97383"/>
              <a:gd name="adj3" fmla="val 16667"/>
            </a:avLst>
          </a:prstGeom>
          <a:solidFill>
            <a:schemeClr val="accent1">
              <a:lumMod val="90000"/>
              <a:lumOff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Сообщите нам по какой цене вы покупаете фильтры и мы сделаем Вам скидку </a:t>
            </a:r>
            <a:r>
              <a:rPr lang="ru-RU" sz="2400" dirty="0" smtClean="0"/>
              <a:t>10%</a:t>
            </a:r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5261316" y="4965895"/>
            <a:ext cx="1482383" cy="1892105"/>
          </a:xfrm>
          <a:prstGeom prst="downArrow">
            <a:avLst/>
          </a:prstGeom>
          <a:solidFill>
            <a:schemeClr val="accent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Но это ещё не всё</a:t>
            </a:r>
            <a:endParaRPr lang="ru-RU" dirty="0"/>
          </a:p>
        </p:txBody>
      </p:sp>
      <p:sp>
        <p:nvSpPr>
          <p:cNvPr id="11" name="Пятно 2 10"/>
          <p:cNvSpPr/>
          <p:nvPr/>
        </p:nvSpPr>
        <p:spPr>
          <a:xfrm>
            <a:off x="8651631" y="4628272"/>
            <a:ext cx="2138289" cy="1800664"/>
          </a:xfrm>
          <a:prstGeom prst="irregularSeal2">
            <a:avLst/>
          </a:prstGeom>
          <a:solidFill>
            <a:schemeClr val="accent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Даже от 1 шт.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35978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/>
              <a:t>Дополнительные скидки</a:t>
            </a:r>
            <a:endParaRPr lang="ru-RU" sz="36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960284" cy="434160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Мы предоставим Вам скидку </a:t>
            </a:r>
          </a:p>
          <a:p>
            <a:pPr algn="ctr"/>
            <a:r>
              <a:rPr lang="ru-RU" sz="2800" b="1" dirty="0" smtClean="0"/>
              <a:t>15%, если вы покупаете от 5 штук</a:t>
            </a:r>
          </a:p>
          <a:p>
            <a:pPr algn="ctr"/>
            <a:r>
              <a:rPr lang="ru-RU" sz="2800" b="1" dirty="0" smtClean="0"/>
              <a:t>  20% от 10 штук</a:t>
            </a:r>
            <a:r>
              <a:rPr lang="ru-RU" sz="2800" b="1" dirty="0" smtClean="0"/>
              <a:t>.</a:t>
            </a:r>
          </a:p>
          <a:p>
            <a:pPr algn="ctr"/>
            <a:r>
              <a:rPr lang="ru-RU" sz="2800" b="1" dirty="0" smtClean="0"/>
              <a:t>Подробности акции по телефону 71-60-63</a:t>
            </a:r>
          </a:p>
          <a:p>
            <a:pPr algn="ctr"/>
            <a:r>
              <a:rPr lang="ru-RU" sz="2800" b="1" dirty="0" smtClean="0"/>
              <a:t>Адрес склада Тула, ул. Пионерская, д. 65, оф. 30</a:t>
            </a:r>
            <a:endParaRPr lang="ru-RU" sz="28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701" y="2340163"/>
            <a:ext cx="3986148" cy="31843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381</TotalTime>
  <Words>90</Words>
  <Application>Microsoft Office PowerPoint</Application>
  <PresentationFormat>Широкоэкранный</PresentationFormat>
  <Paragraphs>11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Century Gothic</vt:lpstr>
      <vt:lpstr>Times New Roman</vt:lpstr>
      <vt:lpstr>Wingdings 3</vt:lpstr>
      <vt:lpstr>Легкий дым</vt:lpstr>
      <vt:lpstr>Акция на Фильтры  </vt:lpstr>
      <vt:lpstr>Дополнительные скидки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Евгения Пономарёва</dc:creator>
  <cp:lastModifiedBy>Autohart</cp:lastModifiedBy>
  <cp:revision>58</cp:revision>
  <dcterms:created xsi:type="dcterms:W3CDTF">2015-11-11T19:12:47Z</dcterms:created>
  <dcterms:modified xsi:type="dcterms:W3CDTF">2017-08-31T08:22:06Z</dcterms:modified>
</cp:coreProperties>
</file>